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0A0DF-5910-49A6-8F31-E44D2FD73795}" type="datetimeFigureOut">
              <a:rPr lang="sv-SE" smtClean="0"/>
              <a:t>2015-01-19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4D005-5D49-40DD-9EA3-1A9D1F3A39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02308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0A0DF-5910-49A6-8F31-E44D2FD73795}" type="datetimeFigureOut">
              <a:rPr lang="sv-SE" smtClean="0"/>
              <a:t>2015-01-19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4D005-5D49-40DD-9EA3-1A9D1F3A39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04366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0A0DF-5910-49A6-8F31-E44D2FD73795}" type="datetimeFigureOut">
              <a:rPr lang="sv-SE" smtClean="0"/>
              <a:t>2015-01-19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4D005-5D49-40DD-9EA3-1A9D1F3A39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4540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0A0DF-5910-49A6-8F31-E44D2FD73795}" type="datetimeFigureOut">
              <a:rPr lang="sv-SE" smtClean="0"/>
              <a:t>2015-01-19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4D005-5D49-40DD-9EA3-1A9D1F3A39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99057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0A0DF-5910-49A6-8F31-E44D2FD73795}" type="datetimeFigureOut">
              <a:rPr lang="sv-SE" smtClean="0"/>
              <a:t>2015-01-19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4D005-5D49-40DD-9EA3-1A9D1F3A39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7595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0A0DF-5910-49A6-8F31-E44D2FD73795}" type="datetimeFigureOut">
              <a:rPr lang="sv-SE" smtClean="0"/>
              <a:t>2015-01-19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4D005-5D49-40DD-9EA3-1A9D1F3A39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1970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0A0DF-5910-49A6-8F31-E44D2FD73795}" type="datetimeFigureOut">
              <a:rPr lang="sv-SE" smtClean="0"/>
              <a:t>2015-01-19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4D005-5D49-40DD-9EA3-1A9D1F3A39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77026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0A0DF-5910-49A6-8F31-E44D2FD73795}" type="datetimeFigureOut">
              <a:rPr lang="sv-SE" smtClean="0"/>
              <a:t>2015-01-19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4D005-5D49-40DD-9EA3-1A9D1F3A39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03056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0A0DF-5910-49A6-8F31-E44D2FD73795}" type="datetimeFigureOut">
              <a:rPr lang="sv-SE" smtClean="0"/>
              <a:t>2015-01-19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4D005-5D49-40DD-9EA3-1A9D1F3A39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8116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0A0DF-5910-49A6-8F31-E44D2FD73795}" type="datetimeFigureOut">
              <a:rPr lang="sv-SE" smtClean="0"/>
              <a:t>2015-01-19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4D005-5D49-40DD-9EA3-1A9D1F3A39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99518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0A0DF-5910-49A6-8F31-E44D2FD73795}" type="datetimeFigureOut">
              <a:rPr lang="sv-SE" smtClean="0"/>
              <a:t>2015-01-19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4D005-5D49-40DD-9EA3-1A9D1F3A39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1308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C0A0DF-5910-49A6-8F31-E44D2FD73795}" type="datetimeFigureOut">
              <a:rPr lang="sv-SE" smtClean="0"/>
              <a:t>2015-01-19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4D005-5D49-40DD-9EA3-1A9D1F3A39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51308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med rundade hörn 4"/>
          <p:cNvSpPr/>
          <p:nvPr/>
        </p:nvSpPr>
        <p:spPr>
          <a:xfrm>
            <a:off x="3280762" y="2586042"/>
            <a:ext cx="2601334" cy="1275006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75000"/>
                  <a:shade val="30000"/>
                  <a:satMod val="115000"/>
                </a:schemeClr>
              </a:gs>
              <a:gs pos="50000">
                <a:schemeClr val="accent3">
                  <a:lumMod val="75000"/>
                  <a:shade val="67500"/>
                  <a:satMod val="115000"/>
                </a:schemeClr>
              </a:gs>
              <a:gs pos="100000">
                <a:schemeClr val="accent3">
                  <a:lumMod val="75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b="1" dirty="0" smtClean="0"/>
              <a:t>SK </a:t>
            </a:r>
            <a:r>
              <a:rPr lang="sv-SE" sz="2800" b="1" dirty="0" err="1" smtClean="0"/>
              <a:t>Wigör</a:t>
            </a:r>
            <a:r>
              <a:rPr lang="sv-SE" sz="2800" b="1" dirty="0" smtClean="0"/>
              <a:t> </a:t>
            </a:r>
          </a:p>
          <a:p>
            <a:pPr algn="ctr"/>
            <a:r>
              <a:rPr lang="sv-SE" sz="2800" b="1" dirty="0" smtClean="0"/>
              <a:t>Laget</a:t>
            </a:r>
            <a:endParaRPr lang="sv-SE" sz="2800" b="1" dirty="0"/>
          </a:p>
        </p:txBody>
      </p:sp>
      <p:sp>
        <p:nvSpPr>
          <p:cNvPr id="6" name="Ellips 5"/>
          <p:cNvSpPr/>
          <p:nvPr/>
        </p:nvSpPr>
        <p:spPr>
          <a:xfrm>
            <a:off x="3358498" y="346284"/>
            <a:ext cx="2445862" cy="1406145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3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3">
                  <a:lumMod val="60000"/>
                  <a:lumOff val="4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Tränare </a:t>
            </a:r>
          </a:p>
          <a:p>
            <a:pPr algn="ctr"/>
            <a:r>
              <a:rPr lang="sv-SE" dirty="0" smtClean="0"/>
              <a:t>2-3 stycken</a:t>
            </a:r>
          </a:p>
        </p:txBody>
      </p:sp>
      <p:sp>
        <p:nvSpPr>
          <p:cNvPr id="7" name="Ellips 6"/>
          <p:cNvSpPr/>
          <p:nvPr/>
        </p:nvSpPr>
        <p:spPr>
          <a:xfrm>
            <a:off x="6244526" y="174097"/>
            <a:ext cx="2664296" cy="1750520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3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3">
                  <a:lumMod val="60000"/>
                  <a:lumOff val="4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Informations-</a:t>
            </a:r>
          </a:p>
          <a:p>
            <a:pPr algn="ctr"/>
            <a:r>
              <a:rPr lang="sv-SE" dirty="0" smtClean="0"/>
              <a:t>Ansvarig</a:t>
            </a:r>
          </a:p>
          <a:p>
            <a:pPr algn="ctr"/>
            <a:r>
              <a:rPr lang="sv-SE" sz="1400" dirty="0" smtClean="0"/>
              <a:t>(hemsida, </a:t>
            </a:r>
            <a:r>
              <a:rPr lang="sv-SE" sz="1400" dirty="0" err="1" smtClean="0"/>
              <a:t>facebook</a:t>
            </a:r>
            <a:r>
              <a:rPr lang="sv-SE" sz="1400" dirty="0" smtClean="0"/>
              <a:t>, mejl)</a:t>
            </a:r>
            <a:endParaRPr lang="sv-SE" sz="1400" dirty="0"/>
          </a:p>
        </p:txBody>
      </p:sp>
      <p:sp>
        <p:nvSpPr>
          <p:cNvPr id="8" name="Ellips 7"/>
          <p:cNvSpPr/>
          <p:nvPr/>
        </p:nvSpPr>
        <p:spPr>
          <a:xfrm>
            <a:off x="3280763" y="4935145"/>
            <a:ext cx="2515373" cy="1485827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3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3">
                  <a:lumMod val="60000"/>
                  <a:lumOff val="4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Kaféansvarig</a:t>
            </a:r>
          </a:p>
          <a:p>
            <a:pPr algn="ctr"/>
            <a:r>
              <a:rPr lang="sv-SE" sz="1200" dirty="0" smtClean="0"/>
              <a:t>(</a:t>
            </a:r>
            <a:r>
              <a:rPr lang="sv-SE" sz="1400" dirty="0" smtClean="0"/>
              <a:t>schema, kafégruppen mm)</a:t>
            </a:r>
            <a:endParaRPr lang="sv-SE" sz="1400" dirty="0"/>
          </a:p>
        </p:txBody>
      </p:sp>
      <p:sp>
        <p:nvSpPr>
          <p:cNvPr id="9" name="Ellips 8"/>
          <p:cNvSpPr/>
          <p:nvPr/>
        </p:nvSpPr>
        <p:spPr>
          <a:xfrm>
            <a:off x="6121505" y="4527657"/>
            <a:ext cx="2859925" cy="1728192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3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3">
                  <a:lumMod val="60000"/>
                  <a:lumOff val="4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Bevattnings-</a:t>
            </a:r>
          </a:p>
          <a:p>
            <a:pPr algn="ctr"/>
            <a:r>
              <a:rPr lang="sv-SE" dirty="0" smtClean="0"/>
              <a:t>Gruppen</a:t>
            </a:r>
          </a:p>
          <a:p>
            <a:pPr algn="ctr"/>
            <a:r>
              <a:rPr lang="sv-SE" sz="1400" dirty="0" smtClean="0"/>
              <a:t>(vattna och sköta planer)</a:t>
            </a:r>
            <a:endParaRPr lang="sv-SE" sz="1400" dirty="0"/>
          </a:p>
        </p:txBody>
      </p:sp>
      <p:sp>
        <p:nvSpPr>
          <p:cNvPr id="10" name="Ellips 9"/>
          <p:cNvSpPr/>
          <p:nvPr/>
        </p:nvSpPr>
        <p:spPr>
          <a:xfrm>
            <a:off x="25988" y="2370018"/>
            <a:ext cx="2745811" cy="1786344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3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3">
                  <a:lumMod val="60000"/>
                  <a:lumOff val="4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Materialansvarig</a:t>
            </a:r>
          </a:p>
          <a:p>
            <a:pPr algn="ctr"/>
            <a:r>
              <a:rPr lang="sv-SE" sz="1400" dirty="0" smtClean="0"/>
              <a:t>(matchställ, overaller, sjukvård, bollar mm)</a:t>
            </a:r>
            <a:endParaRPr lang="sv-SE" sz="1400" dirty="0"/>
          </a:p>
        </p:txBody>
      </p:sp>
      <p:sp>
        <p:nvSpPr>
          <p:cNvPr id="11" name="Ellips 10"/>
          <p:cNvSpPr/>
          <p:nvPr/>
        </p:nvSpPr>
        <p:spPr>
          <a:xfrm>
            <a:off x="393183" y="174097"/>
            <a:ext cx="2484276" cy="1633856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3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3">
                  <a:lumMod val="60000"/>
                  <a:lumOff val="4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Lagledare</a:t>
            </a:r>
          </a:p>
          <a:p>
            <a:pPr algn="ctr"/>
            <a:r>
              <a:rPr lang="sv-SE" sz="1400" dirty="0" smtClean="0"/>
              <a:t>(spindeln i nätet)</a:t>
            </a:r>
            <a:endParaRPr lang="sv-SE" sz="1400" dirty="0"/>
          </a:p>
        </p:txBody>
      </p:sp>
      <p:sp>
        <p:nvSpPr>
          <p:cNvPr id="12" name="Ellips 11"/>
          <p:cNvSpPr/>
          <p:nvPr/>
        </p:nvSpPr>
        <p:spPr>
          <a:xfrm>
            <a:off x="6320809" y="2404668"/>
            <a:ext cx="2801060" cy="1650610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3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3">
                  <a:lumMod val="60000"/>
                  <a:lumOff val="4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Ekonomiansvarig</a:t>
            </a:r>
          </a:p>
          <a:p>
            <a:pPr algn="ctr"/>
            <a:r>
              <a:rPr lang="sv-SE" sz="1400" dirty="0" smtClean="0"/>
              <a:t>(medlemsavgifter, lagkassa mm)</a:t>
            </a:r>
            <a:endParaRPr lang="sv-SE" sz="1400" dirty="0"/>
          </a:p>
        </p:txBody>
      </p:sp>
      <p:sp>
        <p:nvSpPr>
          <p:cNvPr id="13" name="Ellips 12"/>
          <p:cNvSpPr/>
          <p:nvPr/>
        </p:nvSpPr>
        <p:spPr>
          <a:xfrm>
            <a:off x="275020" y="4570619"/>
            <a:ext cx="2496780" cy="1685230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3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3">
                  <a:lumMod val="60000"/>
                  <a:lumOff val="4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Cupansvarig</a:t>
            </a:r>
            <a:endParaRPr lang="sv-SE" dirty="0"/>
          </a:p>
          <a:p>
            <a:pPr algn="ctr"/>
            <a:r>
              <a:rPr lang="sv-SE" sz="1400" dirty="0" smtClean="0"/>
              <a:t>(söka cuper, administration vid cuper mm)</a:t>
            </a:r>
            <a:endParaRPr lang="sv-SE" sz="1400" dirty="0"/>
          </a:p>
        </p:txBody>
      </p:sp>
      <p:cxnSp>
        <p:nvCxnSpPr>
          <p:cNvPr id="15" name="Rak pil 14"/>
          <p:cNvCxnSpPr>
            <a:stCxn id="5" idx="0"/>
          </p:cNvCxnSpPr>
          <p:nvPr/>
        </p:nvCxnSpPr>
        <p:spPr>
          <a:xfrm flipV="1">
            <a:off x="4581429" y="1807953"/>
            <a:ext cx="1136" cy="77808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Rak pil 15"/>
          <p:cNvCxnSpPr/>
          <p:nvPr/>
        </p:nvCxnSpPr>
        <p:spPr>
          <a:xfrm flipH="1" flipV="1">
            <a:off x="2627786" y="1484786"/>
            <a:ext cx="869000" cy="110125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Rak pil 17"/>
          <p:cNvCxnSpPr>
            <a:endCxn id="7" idx="3"/>
          </p:cNvCxnSpPr>
          <p:nvPr/>
        </p:nvCxnSpPr>
        <p:spPr>
          <a:xfrm flipV="1">
            <a:off x="5796136" y="1668259"/>
            <a:ext cx="838567" cy="95292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Rak pil 19"/>
          <p:cNvCxnSpPr/>
          <p:nvPr/>
        </p:nvCxnSpPr>
        <p:spPr>
          <a:xfrm flipH="1" flipV="1">
            <a:off x="5325287" y="3861048"/>
            <a:ext cx="919240" cy="122954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Rak pil 20"/>
          <p:cNvCxnSpPr>
            <a:endCxn id="5" idx="2"/>
          </p:cNvCxnSpPr>
          <p:nvPr/>
        </p:nvCxnSpPr>
        <p:spPr>
          <a:xfrm flipH="1" flipV="1">
            <a:off x="4581429" y="3861048"/>
            <a:ext cx="1136" cy="107633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Rak pil 23"/>
          <p:cNvCxnSpPr/>
          <p:nvPr/>
        </p:nvCxnSpPr>
        <p:spPr>
          <a:xfrm flipV="1">
            <a:off x="2627786" y="3861048"/>
            <a:ext cx="869000" cy="107409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Rak pil 26"/>
          <p:cNvCxnSpPr>
            <a:endCxn id="10" idx="6"/>
          </p:cNvCxnSpPr>
          <p:nvPr/>
        </p:nvCxnSpPr>
        <p:spPr>
          <a:xfrm flipH="1">
            <a:off x="2771799" y="3263190"/>
            <a:ext cx="50896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2" name="Rak pil 31"/>
          <p:cNvCxnSpPr>
            <a:stCxn id="12" idx="2"/>
            <a:endCxn id="5" idx="3"/>
          </p:cNvCxnSpPr>
          <p:nvPr/>
        </p:nvCxnSpPr>
        <p:spPr>
          <a:xfrm flipH="1" flipV="1">
            <a:off x="5882096" y="3223545"/>
            <a:ext cx="438713" cy="642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1397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64</Words>
  <Application>Microsoft Office PowerPoint</Application>
  <PresentationFormat>Bildspel på skärmen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Office-tema</vt:lpstr>
      <vt:lpstr>PowerPoint-presentation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Marianne</dc:creator>
  <cp:lastModifiedBy>Marianne</cp:lastModifiedBy>
  <cp:revision>10</cp:revision>
  <dcterms:created xsi:type="dcterms:W3CDTF">2015-01-06T10:49:40Z</dcterms:created>
  <dcterms:modified xsi:type="dcterms:W3CDTF">2015-01-19T12:36:50Z</dcterms:modified>
</cp:coreProperties>
</file>