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30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436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54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05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59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197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02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305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811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51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30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0A0DF-5910-49A6-8F31-E44D2FD73795}" type="datetimeFigureOut">
              <a:rPr lang="sv-SE" smtClean="0"/>
              <a:t>2015-01-19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4D005-5D49-40DD-9EA3-1A9D1F3A3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0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rundade hörn 4"/>
          <p:cNvSpPr/>
          <p:nvPr/>
        </p:nvSpPr>
        <p:spPr>
          <a:xfrm>
            <a:off x="3280762" y="2586042"/>
            <a:ext cx="2601334" cy="127500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SK </a:t>
            </a:r>
            <a:r>
              <a:rPr lang="sv-SE" sz="2800" b="1" dirty="0" err="1" smtClean="0"/>
              <a:t>Wigör</a:t>
            </a:r>
            <a:r>
              <a:rPr lang="sv-SE" sz="2800" b="1" dirty="0" smtClean="0"/>
              <a:t> </a:t>
            </a:r>
          </a:p>
          <a:p>
            <a:pPr algn="ctr"/>
            <a:r>
              <a:rPr lang="sv-SE" sz="2800" b="1" dirty="0" smtClean="0"/>
              <a:t>Laget</a:t>
            </a:r>
            <a:endParaRPr lang="sv-SE" sz="2800" b="1" dirty="0"/>
          </a:p>
        </p:txBody>
      </p:sp>
      <p:sp>
        <p:nvSpPr>
          <p:cNvPr id="6" name="Ellips 5"/>
          <p:cNvSpPr/>
          <p:nvPr/>
        </p:nvSpPr>
        <p:spPr>
          <a:xfrm>
            <a:off x="3358498" y="346284"/>
            <a:ext cx="2445862" cy="140614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Tränare </a:t>
            </a:r>
          </a:p>
          <a:p>
            <a:pPr algn="ctr"/>
            <a:r>
              <a:rPr lang="sv-SE" dirty="0" smtClean="0"/>
              <a:t>2-3 stycken</a:t>
            </a:r>
          </a:p>
        </p:txBody>
      </p:sp>
      <p:sp>
        <p:nvSpPr>
          <p:cNvPr id="7" name="Ellips 6"/>
          <p:cNvSpPr/>
          <p:nvPr/>
        </p:nvSpPr>
        <p:spPr>
          <a:xfrm>
            <a:off x="6244526" y="174097"/>
            <a:ext cx="2664296" cy="1750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Informations-</a:t>
            </a:r>
          </a:p>
          <a:p>
            <a:pPr algn="ctr"/>
            <a:r>
              <a:rPr lang="sv-SE" dirty="0" smtClean="0"/>
              <a:t>Ansvarig</a:t>
            </a:r>
          </a:p>
          <a:p>
            <a:pPr algn="ctr"/>
            <a:r>
              <a:rPr lang="sv-SE" sz="1400" dirty="0" smtClean="0"/>
              <a:t>(hemsida, </a:t>
            </a:r>
            <a:r>
              <a:rPr lang="sv-SE" sz="1400" dirty="0" err="1" smtClean="0"/>
              <a:t>facebook</a:t>
            </a:r>
            <a:r>
              <a:rPr lang="sv-SE" sz="1400" dirty="0" smtClean="0"/>
              <a:t>, mejl)</a:t>
            </a:r>
            <a:endParaRPr lang="sv-SE" sz="1400" dirty="0"/>
          </a:p>
        </p:txBody>
      </p:sp>
      <p:sp>
        <p:nvSpPr>
          <p:cNvPr id="8" name="Ellips 7"/>
          <p:cNvSpPr/>
          <p:nvPr/>
        </p:nvSpPr>
        <p:spPr>
          <a:xfrm>
            <a:off x="3280763" y="4935145"/>
            <a:ext cx="2515373" cy="148582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Kaféansvarig</a:t>
            </a:r>
          </a:p>
          <a:p>
            <a:pPr algn="ctr"/>
            <a:r>
              <a:rPr lang="sv-SE" sz="1200" dirty="0" smtClean="0"/>
              <a:t>(</a:t>
            </a:r>
            <a:r>
              <a:rPr lang="sv-SE" sz="1400" dirty="0" smtClean="0"/>
              <a:t>schema, kafégruppen mm)</a:t>
            </a:r>
            <a:endParaRPr lang="sv-SE" sz="1400" dirty="0"/>
          </a:p>
        </p:txBody>
      </p:sp>
      <p:sp>
        <p:nvSpPr>
          <p:cNvPr id="9" name="Ellips 8"/>
          <p:cNvSpPr/>
          <p:nvPr/>
        </p:nvSpPr>
        <p:spPr>
          <a:xfrm>
            <a:off x="6121505" y="4527657"/>
            <a:ext cx="2859925" cy="17281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Bevattnings-</a:t>
            </a:r>
          </a:p>
          <a:p>
            <a:pPr algn="ctr"/>
            <a:r>
              <a:rPr lang="sv-SE" dirty="0" smtClean="0"/>
              <a:t>Gruppen</a:t>
            </a:r>
          </a:p>
          <a:p>
            <a:pPr algn="ctr"/>
            <a:r>
              <a:rPr lang="sv-SE" sz="1400" dirty="0" smtClean="0"/>
              <a:t>(vattna och sköta planer)</a:t>
            </a:r>
            <a:endParaRPr lang="sv-SE" sz="1400" dirty="0"/>
          </a:p>
        </p:txBody>
      </p:sp>
      <p:sp>
        <p:nvSpPr>
          <p:cNvPr id="10" name="Ellips 9"/>
          <p:cNvSpPr/>
          <p:nvPr/>
        </p:nvSpPr>
        <p:spPr>
          <a:xfrm>
            <a:off x="25988" y="2370018"/>
            <a:ext cx="2745811" cy="178634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Materialansvarig</a:t>
            </a:r>
          </a:p>
          <a:p>
            <a:pPr algn="ctr"/>
            <a:r>
              <a:rPr lang="sv-SE" sz="1400" dirty="0" smtClean="0"/>
              <a:t>(matchställ, overaller, sjukvård, bollar mm)</a:t>
            </a:r>
            <a:endParaRPr lang="sv-SE" sz="1400" dirty="0"/>
          </a:p>
        </p:txBody>
      </p:sp>
      <p:sp>
        <p:nvSpPr>
          <p:cNvPr id="11" name="Ellips 10"/>
          <p:cNvSpPr/>
          <p:nvPr/>
        </p:nvSpPr>
        <p:spPr>
          <a:xfrm>
            <a:off x="393183" y="174097"/>
            <a:ext cx="2484276" cy="163385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Lagledare</a:t>
            </a:r>
          </a:p>
          <a:p>
            <a:pPr algn="ctr"/>
            <a:r>
              <a:rPr lang="sv-SE" sz="1400" dirty="0" smtClean="0"/>
              <a:t>(spindeln i nätet)</a:t>
            </a:r>
            <a:endParaRPr lang="sv-SE" sz="1400" dirty="0"/>
          </a:p>
        </p:txBody>
      </p:sp>
      <p:sp>
        <p:nvSpPr>
          <p:cNvPr id="12" name="Ellips 11"/>
          <p:cNvSpPr/>
          <p:nvPr/>
        </p:nvSpPr>
        <p:spPr>
          <a:xfrm>
            <a:off x="6320809" y="2404668"/>
            <a:ext cx="2801060" cy="165061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Ekonomiansvarig</a:t>
            </a:r>
          </a:p>
          <a:p>
            <a:pPr algn="ctr"/>
            <a:r>
              <a:rPr lang="sv-SE" sz="1400" dirty="0" smtClean="0"/>
              <a:t>(medlemsavgifter, lagkassa mm)</a:t>
            </a:r>
            <a:endParaRPr lang="sv-SE" sz="1400" dirty="0"/>
          </a:p>
        </p:txBody>
      </p:sp>
      <p:sp>
        <p:nvSpPr>
          <p:cNvPr id="13" name="Ellips 12"/>
          <p:cNvSpPr/>
          <p:nvPr/>
        </p:nvSpPr>
        <p:spPr>
          <a:xfrm>
            <a:off x="275020" y="4570619"/>
            <a:ext cx="2496780" cy="168523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Cupansvarig</a:t>
            </a:r>
            <a:endParaRPr lang="sv-SE" dirty="0"/>
          </a:p>
          <a:p>
            <a:pPr algn="ctr"/>
            <a:r>
              <a:rPr lang="sv-SE" sz="1400" dirty="0" smtClean="0"/>
              <a:t>(söka cuper, administration vid cuper mm)</a:t>
            </a:r>
            <a:endParaRPr lang="sv-SE" sz="1400" dirty="0"/>
          </a:p>
        </p:txBody>
      </p:sp>
      <p:cxnSp>
        <p:nvCxnSpPr>
          <p:cNvPr id="15" name="Rak pil 14"/>
          <p:cNvCxnSpPr>
            <a:stCxn id="5" idx="0"/>
          </p:cNvCxnSpPr>
          <p:nvPr/>
        </p:nvCxnSpPr>
        <p:spPr>
          <a:xfrm flipV="1">
            <a:off x="4581429" y="1807953"/>
            <a:ext cx="1136" cy="7780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H="1" flipV="1">
            <a:off x="2627786" y="1484786"/>
            <a:ext cx="869000" cy="1101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>
            <a:endCxn id="7" idx="3"/>
          </p:cNvCxnSpPr>
          <p:nvPr/>
        </p:nvCxnSpPr>
        <p:spPr>
          <a:xfrm flipV="1">
            <a:off x="5796136" y="1668259"/>
            <a:ext cx="838567" cy="9529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flipH="1" flipV="1">
            <a:off x="5325287" y="3861048"/>
            <a:ext cx="919240" cy="12295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>
            <a:endCxn id="5" idx="2"/>
          </p:cNvCxnSpPr>
          <p:nvPr/>
        </p:nvCxnSpPr>
        <p:spPr>
          <a:xfrm flipH="1" flipV="1">
            <a:off x="4581429" y="3861048"/>
            <a:ext cx="1136" cy="107633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V="1">
            <a:off x="2627786" y="3861048"/>
            <a:ext cx="869000" cy="10740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>
            <a:endCxn id="10" idx="6"/>
          </p:cNvCxnSpPr>
          <p:nvPr/>
        </p:nvCxnSpPr>
        <p:spPr>
          <a:xfrm flipH="1">
            <a:off x="2771799" y="3263190"/>
            <a:ext cx="5089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>
            <a:stCxn id="12" idx="2"/>
            <a:endCxn id="5" idx="3"/>
          </p:cNvCxnSpPr>
          <p:nvPr/>
        </p:nvCxnSpPr>
        <p:spPr>
          <a:xfrm flipH="1" flipV="1">
            <a:off x="5882096" y="3223545"/>
            <a:ext cx="438713" cy="64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39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Office PowerPoint</Application>
  <PresentationFormat>Bildspel på skärmen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Marianne</dc:creator>
  <cp:lastModifiedBy>Marianne</cp:lastModifiedBy>
  <cp:revision>10</cp:revision>
  <dcterms:created xsi:type="dcterms:W3CDTF">2015-01-06T10:49:40Z</dcterms:created>
  <dcterms:modified xsi:type="dcterms:W3CDTF">2015-01-19T12:36:50Z</dcterms:modified>
</cp:coreProperties>
</file>